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27" r:id="rId2"/>
    <p:sldId id="729" r:id="rId3"/>
    <p:sldId id="724" r:id="rId4"/>
    <p:sldId id="731" r:id="rId5"/>
    <p:sldId id="735" r:id="rId6"/>
    <p:sldId id="732" r:id="rId7"/>
    <p:sldId id="733" r:id="rId8"/>
    <p:sldId id="738" r:id="rId9"/>
    <p:sldId id="734" r:id="rId10"/>
    <p:sldId id="737" r:id="rId11"/>
    <p:sldId id="721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6060"/>
    <a:srgbClr val="ECECEC"/>
    <a:srgbClr val="979897"/>
    <a:srgbClr val="FF7900"/>
    <a:srgbClr val="FF7000"/>
    <a:srgbClr val="FF5B00"/>
    <a:srgbClr val="FE6700"/>
    <a:srgbClr val="2B686F"/>
    <a:srgbClr val="6E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4679"/>
  </p:normalViewPr>
  <p:slideViewPr>
    <p:cSldViewPr snapToGrid="0">
      <p:cViewPr varScale="1">
        <p:scale>
          <a:sx n="104" d="100"/>
          <a:sy n="104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4EA3-99AB-AB42-B6D5-435C8B45EE99}" type="datetimeFigureOut">
              <a:rPr kumimoji="1" lang="zh-CN" altLang="en-US" smtClean="0"/>
              <a:t>2024/6/25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5780A-6FED-6646-B760-9689D9D47F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BA84-12BD-9348-991F-05D463FA2A5D}" type="datetimeFigureOut">
              <a:rPr kumimoji="1" lang="zh-CN" altLang="en-US" smtClean="0"/>
              <a:t>2024/6/25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9AA0-45D0-1048-A5F3-6A3C0A02A50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17624" r="1747" b="19126"/>
          <a:stretch>
            <a:fillRect/>
          </a:stretch>
        </p:blipFill>
        <p:spPr>
          <a:xfrm>
            <a:off x="434673" y="1549356"/>
            <a:ext cx="11322654" cy="4171516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ctrTitle" hasCustomPrompt="1"/>
          </p:nvPr>
        </p:nvSpPr>
        <p:spPr>
          <a:xfrm>
            <a:off x="365655" y="401051"/>
            <a:ext cx="6267449" cy="770606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请输入演示文稿名称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365760" y="6273165"/>
            <a:ext cx="1371600" cy="2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密级：商密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Ⅱ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级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737540" y="6268565"/>
            <a:ext cx="18224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演讲人：</a:t>
            </a:r>
          </a:p>
        </p:txBody>
      </p:sp>
      <p:sp>
        <p:nvSpPr>
          <p:cNvPr id="20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498270" y="6211298"/>
            <a:ext cx="1061720" cy="397013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戴永明</a:t>
            </a:r>
          </a:p>
        </p:txBody>
      </p:sp>
      <p:pic>
        <p:nvPicPr>
          <p:cNvPr id="11" name="图片 10" descr="ppt cover2。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7790" y="655981"/>
            <a:ext cx="1599537" cy="3697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85" y="6274763"/>
            <a:ext cx="1300342" cy="27753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765040" y="6303645"/>
            <a:ext cx="2812415" cy="297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SUNGROW.Commercial Secret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8498" y="1690267"/>
            <a:ext cx="5380208" cy="362251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6247979" y="1690267"/>
            <a:ext cx="5380208" cy="362251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8306489" cy="8599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" y="1346962"/>
            <a:ext cx="454057" cy="51728"/>
          </a:xfrm>
          <a:prstGeom prst="rect">
            <a:avLst/>
          </a:prstGeom>
        </p:spPr>
      </p:pic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9479902" cy="48033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idx="14"/>
          </p:nvPr>
        </p:nvSpPr>
        <p:spPr>
          <a:xfrm>
            <a:off x="8517993" y="2150746"/>
            <a:ext cx="3110194" cy="2023603"/>
          </a:xfrm>
        </p:spPr>
        <p:txBody>
          <a:bodyPr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文本占位符 9"/>
          <p:cNvSpPr>
            <a:spLocks noGrp="1"/>
          </p:cNvSpPr>
          <p:nvPr>
            <p:ph type="body" idx="37" hasCustomPrompt="1"/>
          </p:nvPr>
        </p:nvSpPr>
        <p:spPr>
          <a:xfrm>
            <a:off x="576614" y="4302015"/>
            <a:ext cx="3108998" cy="965200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rgbClr val="606060"/>
                </a:solidFill>
                <a:latin typeface="+mn-ea"/>
                <a:ea typeface="+mn-ea"/>
                <a:cs typeface="Microsoft YaHei Regular" panose="020B0502040204020203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此处添加内容标题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idx="26" hasCustomPrompt="1"/>
          </p:nvPr>
        </p:nvSpPr>
        <p:spPr>
          <a:xfrm>
            <a:off x="4543653" y="4302015"/>
            <a:ext cx="3146722" cy="965200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rgbClr val="606060"/>
                </a:solidFill>
                <a:latin typeface="+mn-ea"/>
                <a:ea typeface="+mn-ea"/>
                <a:cs typeface="Microsoft YaHei Regular" panose="020B0502040204020203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此处添加内容标题</a:t>
            </a:r>
          </a:p>
        </p:txBody>
      </p:sp>
      <p:sp>
        <p:nvSpPr>
          <p:cNvPr id="16" name="文本占位符 11"/>
          <p:cNvSpPr>
            <a:spLocks noGrp="1"/>
          </p:cNvSpPr>
          <p:nvPr>
            <p:ph type="body" idx="38" hasCustomPrompt="1"/>
          </p:nvPr>
        </p:nvSpPr>
        <p:spPr>
          <a:xfrm>
            <a:off x="8517994" y="4302015"/>
            <a:ext cx="3110194" cy="965200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rgbClr val="606060"/>
                </a:solidFill>
                <a:latin typeface="+mn-ea"/>
                <a:ea typeface="+mn-ea"/>
                <a:cs typeface="Microsoft YaHei Regular" panose="020B0502040204020203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此处添加内容标题</a:t>
            </a:r>
          </a:p>
        </p:txBody>
      </p:sp>
      <p:sp>
        <p:nvSpPr>
          <p:cNvPr id="17" name="图片占位符 8"/>
          <p:cNvSpPr>
            <a:spLocks noGrp="1"/>
          </p:cNvSpPr>
          <p:nvPr>
            <p:ph type="pic" idx="39"/>
          </p:nvPr>
        </p:nvSpPr>
        <p:spPr>
          <a:xfrm>
            <a:off x="4540988" y="2167679"/>
            <a:ext cx="3110194" cy="2023603"/>
          </a:xfrm>
        </p:spPr>
        <p:txBody>
          <a:bodyPr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18" name="图片占位符 8"/>
          <p:cNvSpPr>
            <a:spLocks noGrp="1"/>
          </p:cNvSpPr>
          <p:nvPr>
            <p:ph type="pic" idx="40"/>
          </p:nvPr>
        </p:nvSpPr>
        <p:spPr>
          <a:xfrm>
            <a:off x="578498" y="2150745"/>
            <a:ext cx="3110194" cy="2023603"/>
          </a:xfrm>
        </p:spPr>
        <p:txBody>
          <a:bodyPr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975321"/>
            <a:ext cx="454057" cy="51728"/>
          </a:xfrm>
          <a:prstGeom prst="rect">
            <a:avLst/>
          </a:prstGeom>
        </p:spPr>
      </p:pic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idx="14"/>
          </p:nvPr>
        </p:nvSpPr>
        <p:spPr>
          <a:xfrm>
            <a:off x="8517993" y="2150746"/>
            <a:ext cx="3110194" cy="2023603"/>
          </a:xfrm>
        </p:spPr>
        <p:txBody>
          <a:bodyPr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14" name="文本占位符 9"/>
          <p:cNvSpPr>
            <a:spLocks noGrp="1"/>
          </p:cNvSpPr>
          <p:nvPr>
            <p:ph type="body" idx="37" hasCustomPrompt="1"/>
          </p:nvPr>
        </p:nvSpPr>
        <p:spPr>
          <a:xfrm>
            <a:off x="576614" y="4302015"/>
            <a:ext cx="3108998" cy="965200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rgbClr val="606060"/>
                </a:solidFill>
                <a:latin typeface="+mn-ea"/>
                <a:ea typeface="+mn-ea"/>
                <a:cs typeface="Microsoft YaHei Regular" panose="020B0502040204020203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此处添加内容标题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idx="26" hasCustomPrompt="1"/>
          </p:nvPr>
        </p:nvSpPr>
        <p:spPr>
          <a:xfrm>
            <a:off x="4543653" y="4302015"/>
            <a:ext cx="3146722" cy="965200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rgbClr val="606060"/>
                </a:solidFill>
                <a:latin typeface="+mn-ea"/>
                <a:ea typeface="+mn-ea"/>
                <a:cs typeface="Microsoft YaHei Regular" panose="020B0502040204020203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此处添加内容标题</a:t>
            </a:r>
          </a:p>
        </p:txBody>
      </p:sp>
      <p:sp>
        <p:nvSpPr>
          <p:cNvPr id="16" name="文本占位符 11"/>
          <p:cNvSpPr>
            <a:spLocks noGrp="1"/>
          </p:cNvSpPr>
          <p:nvPr>
            <p:ph type="body" idx="38" hasCustomPrompt="1"/>
          </p:nvPr>
        </p:nvSpPr>
        <p:spPr>
          <a:xfrm>
            <a:off x="8517994" y="4302015"/>
            <a:ext cx="3110194" cy="965200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rgbClr val="606060"/>
                </a:solidFill>
                <a:latin typeface="+mn-ea"/>
                <a:ea typeface="+mn-ea"/>
                <a:cs typeface="Microsoft YaHei Regular" panose="020B0502040204020203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此处添加内容标题</a:t>
            </a:r>
          </a:p>
        </p:txBody>
      </p:sp>
      <p:sp>
        <p:nvSpPr>
          <p:cNvPr id="17" name="图片占位符 8"/>
          <p:cNvSpPr>
            <a:spLocks noGrp="1"/>
          </p:cNvSpPr>
          <p:nvPr>
            <p:ph type="pic" idx="39"/>
          </p:nvPr>
        </p:nvSpPr>
        <p:spPr>
          <a:xfrm>
            <a:off x="4540988" y="2167679"/>
            <a:ext cx="3110194" cy="2023603"/>
          </a:xfrm>
        </p:spPr>
        <p:txBody>
          <a:bodyPr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18" name="图片占位符 8"/>
          <p:cNvSpPr>
            <a:spLocks noGrp="1"/>
          </p:cNvSpPr>
          <p:nvPr>
            <p:ph type="pic" idx="40"/>
          </p:nvPr>
        </p:nvSpPr>
        <p:spPr>
          <a:xfrm>
            <a:off x="578498" y="2150745"/>
            <a:ext cx="3110194" cy="2023603"/>
          </a:xfrm>
        </p:spPr>
        <p:txBody>
          <a:bodyPr/>
          <a:lstStyle>
            <a:lvl1pPr marL="0" indent="0">
              <a:buNone/>
              <a:defRPr sz="2000">
                <a:solidFill>
                  <a:srgbClr val="606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8306489" cy="8599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" y="1346962"/>
            <a:ext cx="454057" cy="51728"/>
          </a:xfrm>
          <a:prstGeom prst="rect">
            <a:avLst/>
          </a:prstGeom>
        </p:spPr>
      </p:pic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zh-CN" altLang="en-US" dirty="0"/>
              <a:t>单击此处添加全图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强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23"/>
          <p:cNvSpPr>
            <a:spLocks noGrp="1"/>
          </p:cNvSpPr>
          <p:nvPr>
            <p:ph type="body" idx="25" hasCustomPrompt="1"/>
          </p:nvPr>
        </p:nvSpPr>
        <p:spPr>
          <a:xfrm>
            <a:off x="142876" y="259715"/>
            <a:ext cx="8742112" cy="47294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rgbClr val="FF7900"/>
                </a:solidFill>
                <a:latin typeface="+mn-ea"/>
                <a:ea typeface="+mn-ea"/>
                <a:cs typeface="微软雅黑 Light" panose="020B0502040204020203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单击此处输入正文。</a:t>
            </a:r>
            <a:endParaRPr lang="en-US" altLang="zh-CN" dirty="0">
              <a:sym typeface="+mn-ea"/>
            </a:endParaRPr>
          </a:p>
          <a:p>
            <a:pPr lvl="0"/>
            <a:endParaRPr lang="en-US" altLang="zh-CN" dirty="0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9479902" cy="48033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975321"/>
            <a:ext cx="454057" cy="51728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8306489" cy="8599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" y="1346962"/>
            <a:ext cx="454057" cy="51728"/>
          </a:xfrm>
          <a:prstGeom prst="rect">
            <a:avLst/>
          </a:prstGeom>
        </p:spPr>
      </p:pic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2"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77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80363"/>
            <a:ext cx="12192000" cy="677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77897" y="6405195"/>
            <a:ext cx="1071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密级：商密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Ⅱ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级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ECECEC"/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48" y="238506"/>
            <a:ext cx="1109701" cy="5123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12" y="6441241"/>
            <a:ext cx="984738" cy="21017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765040" y="6426200"/>
            <a:ext cx="2812415" cy="297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SUNGROW.Commercial Secret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3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448"/>
            <a:ext cx="12192000" cy="6750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 descr="ppt cover2。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835" y="568960"/>
            <a:ext cx="2280285" cy="52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4241" y="1600200"/>
            <a:ext cx="6267449" cy="770606"/>
          </a:xfrm>
        </p:spPr>
        <p:txBody>
          <a:bodyPr anchor="b">
            <a:normAutofit/>
          </a:bodyPr>
          <a:lstStyle>
            <a:lvl1pPr algn="l"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请输入演示文稿名称</a:t>
            </a:r>
          </a:p>
        </p:txBody>
      </p:sp>
      <p:sp>
        <p:nvSpPr>
          <p:cNvPr id="34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854242" y="2397251"/>
            <a:ext cx="6267450" cy="50803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副标题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73125" y="3411855"/>
            <a:ext cx="1451610" cy="2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密级：商密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Ⅱ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级</a:t>
            </a: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2210781" y="3412259"/>
            <a:ext cx="18224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演讲人：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971511" y="3354992"/>
            <a:ext cx="1061720" cy="397013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戴永明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765040" y="6426200"/>
            <a:ext cx="2812415" cy="297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SUNGROW.Commercial Secret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/>
          <p:cNvSpPr/>
          <p:nvPr userDrawn="1"/>
        </p:nvSpPr>
        <p:spPr>
          <a:xfrm>
            <a:off x="6985" y="6316345"/>
            <a:ext cx="12194540" cy="550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89" y="2760049"/>
            <a:ext cx="2274490" cy="526022"/>
          </a:xfrm>
          <a:prstGeom prst="rect">
            <a:avLst/>
          </a:prstGeom>
        </p:spPr>
      </p:pic>
      <p:pic>
        <p:nvPicPr>
          <p:cNvPr id="12" name="图片 11" descr="ppt cove  r2-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760" y="3453730"/>
            <a:ext cx="595875" cy="72000"/>
          </a:xfrm>
          <a:prstGeom prst="rect">
            <a:avLst/>
          </a:prstGeom>
        </p:spPr>
      </p:pic>
      <p:sp useBgFill="1">
        <p:nvSpPr>
          <p:cNvPr id="13" name="矩形 12"/>
          <p:cNvSpPr/>
          <p:nvPr userDrawn="1"/>
        </p:nvSpPr>
        <p:spPr>
          <a:xfrm>
            <a:off x="-2540" y="0"/>
            <a:ext cx="12194540" cy="550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765040" y="6426200"/>
            <a:ext cx="2812415" cy="297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SUNGROW.Commercial Secret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 cover  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" name="矩形 7"/>
          <p:cNvSpPr/>
          <p:nvPr userDrawn="1"/>
        </p:nvSpPr>
        <p:spPr>
          <a:xfrm>
            <a:off x="6985" y="6316345"/>
            <a:ext cx="12194540" cy="550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707285" y="1908561"/>
            <a:ext cx="6267450" cy="50803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副标题</a:t>
            </a:r>
          </a:p>
        </p:txBody>
      </p:sp>
      <p:sp>
        <p:nvSpPr>
          <p:cNvPr id="24" name="标题 1"/>
          <p:cNvSpPr>
            <a:spLocks noGrp="1"/>
          </p:cNvSpPr>
          <p:nvPr>
            <p:ph type="ctrTitle" hasCustomPrompt="1"/>
          </p:nvPr>
        </p:nvSpPr>
        <p:spPr>
          <a:xfrm>
            <a:off x="707285" y="1113521"/>
            <a:ext cx="6267449" cy="770606"/>
          </a:xfr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请输入演示文稿名称</a:t>
            </a:r>
          </a:p>
        </p:txBody>
      </p:sp>
      <p:sp useBgFill="1">
        <p:nvSpPr>
          <p:cNvPr id="15" name="矩形 14"/>
          <p:cNvSpPr/>
          <p:nvPr userDrawn="1"/>
        </p:nvSpPr>
        <p:spPr>
          <a:xfrm>
            <a:off x="9606500" y="6426923"/>
            <a:ext cx="1459230" cy="264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 userDrawn="1"/>
        </p:nvSpPr>
        <p:spPr>
          <a:xfrm>
            <a:off x="267335" y="6383020"/>
            <a:ext cx="1459230" cy="264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752475" y="2917190"/>
            <a:ext cx="148907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密级：商密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Ⅱ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级</a:t>
            </a:r>
          </a:p>
        </p:txBody>
      </p:sp>
      <p:sp useBgFill="1">
        <p:nvSpPr>
          <p:cNvPr id="16" name="矩形 15"/>
          <p:cNvSpPr/>
          <p:nvPr userDrawn="1"/>
        </p:nvSpPr>
        <p:spPr>
          <a:xfrm>
            <a:off x="-2540" y="0"/>
            <a:ext cx="12194540" cy="596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50" y="571239"/>
            <a:ext cx="2274490" cy="526022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2145072" y="2924434"/>
            <a:ext cx="182245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演讲人：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905802" y="2861111"/>
            <a:ext cx="1061720" cy="397013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戴永明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765040" y="6426200"/>
            <a:ext cx="2812415" cy="297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SUNGROW.Commercial Secret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_画板 1"/>
          <p:cNvPicPr>
            <a:picLocks noChangeAspect="1"/>
          </p:cNvPicPr>
          <p:nvPr userDrawn="1"/>
        </p:nvPicPr>
        <p:blipFill>
          <a:blip r:embed="rId2"/>
          <a:srcRect r="62011"/>
          <a:stretch>
            <a:fillRect/>
          </a:stretch>
        </p:blipFill>
        <p:spPr>
          <a:xfrm>
            <a:off x="0" y="0"/>
            <a:ext cx="4623435" cy="6858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25" y="995113"/>
            <a:ext cx="454057" cy="51728"/>
          </a:xfrm>
          <a:prstGeom prst="rect">
            <a:avLst/>
          </a:prstGeom>
        </p:spPr>
      </p:pic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477897" y="6426215"/>
            <a:ext cx="8940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9897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密级：商密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979897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Ⅱ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9897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975321"/>
            <a:ext cx="454057" cy="51728"/>
          </a:xfrm>
          <a:prstGeom prst="rect">
            <a:avLst/>
          </a:prstGeom>
        </p:spPr>
      </p:pic>
      <p:sp>
        <p:nvSpPr>
          <p:cNvPr id="3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8306489" cy="480332"/>
          </a:xfrm>
        </p:spPr>
        <p:txBody>
          <a:bodyPr anchor="t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8498" y="1324417"/>
            <a:ext cx="8306489" cy="3841141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975321"/>
            <a:ext cx="454057" cy="51728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二级标题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8306489" cy="480332"/>
          </a:xfrm>
        </p:spPr>
        <p:txBody>
          <a:bodyPr anchor="t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8497" y="1273358"/>
            <a:ext cx="8306489" cy="598053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单击此处添加二级标题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578498" y="1905917"/>
            <a:ext cx="8306490" cy="3642227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975321"/>
            <a:ext cx="454057" cy="51728"/>
          </a:xfrm>
          <a:prstGeom prst="rect">
            <a:avLst/>
          </a:prstGeom>
        </p:spPr>
      </p:pic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二级标题、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8306489" cy="8599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8497" y="1672210"/>
            <a:ext cx="8306489" cy="598053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单击此处添加二级标题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578498" y="2279350"/>
            <a:ext cx="8306490" cy="3447015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" y="1346962"/>
            <a:ext cx="454057" cy="51728"/>
          </a:xfrm>
          <a:prstGeom prst="rect">
            <a:avLst/>
          </a:prstGeom>
        </p:spPr>
      </p:pic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8498" y="389488"/>
            <a:ext cx="9479902" cy="48033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6694714" y="106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8498" y="1307066"/>
            <a:ext cx="5380208" cy="38552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4" hasCustomPrompt="1"/>
          </p:nvPr>
        </p:nvSpPr>
        <p:spPr>
          <a:xfrm>
            <a:off x="6247979" y="1307066"/>
            <a:ext cx="5380208" cy="38552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单击输入你的正文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" y="975321"/>
            <a:ext cx="454057" cy="51728"/>
          </a:xfrm>
          <a:prstGeom prst="rect">
            <a:avLst/>
          </a:prstGeom>
        </p:spPr>
      </p:pic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8498" y="365125"/>
            <a:ext cx="11057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8498" y="1825625"/>
            <a:ext cx="110572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1081" y="6359086"/>
            <a:ext cx="527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E5DA641C-B17E-4136-B66A-BE4927EA7F1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12306834" y="210272"/>
            <a:ext cx="648072" cy="648072"/>
          </a:xfrm>
          <a:prstGeom prst="rect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306834" y="851520"/>
            <a:ext cx="648072" cy="64807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306834" y="-575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1000" dirty="0">
                <a:latin typeface="+mj-ea"/>
                <a:ea typeface="+mj-ea"/>
              </a:rPr>
              <a:t>主色</a:t>
            </a:r>
            <a:endParaRPr kumimoji="1" lang="zh-CN" altLang="en-US" sz="1000" dirty="0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306834" y="300001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1000" dirty="0">
                <a:latin typeface="+mj-ea"/>
                <a:ea typeface="+mj-ea"/>
              </a:rPr>
              <a:t>辅助色</a:t>
            </a:r>
            <a:endParaRPr kumimoji="1" lang="zh-CN" altLang="en-US" sz="1000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2306834" y="3282898"/>
            <a:ext cx="648072" cy="648072"/>
          </a:xfrm>
          <a:prstGeom prst="rect">
            <a:avLst/>
          </a:prstGeom>
          <a:solidFill>
            <a:srgbClr val="EE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12306834" y="3927558"/>
            <a:ext cx="648072" cy="648072"/>
          </a:xfrm>
          <a:prstGeom prst="rect">
            <a:avLst/>
          </a:prstGeom>
          <a:solidFill>
            <a:srgbClr val="54B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2306834" y="3419727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R238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G184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B63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12306834" y="4073772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R84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G178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B68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2306834" y="1508953"/>
            <a:ext cx="648072" cy="648072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12306834" y="4572218"/>
            <a:ext cx="648072" cy="648072"/>
          </a:xfrm>
          <a:prstGeom prst="rect">
            <a:avLst/>
          </a:prstGeom>
          <a:solidFill>
            <a:srgbClr val="55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2306834" y="5216878"/>
            <a:ext cx="648072" cy="648072"/>
          </a:xfrm>
          <a:prstGeom prst="rect">
            <a:avLst/>
          </a:prstGeom>
          <a:solidFill>
            <a:srgbClr val="6E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2306834" y="210272"/>
            <a:ext cx="648072" cy="648072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12306834" y="860410"/>
            <a:ext cx="648072" cy="64807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12306834" y="-575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1000" dirty="0">
                <a:latin typeface="+mj-ea"/>
                <a:ea typeface="+mj-ea"/>
              </a:rPr>
              <a:t>主色</a:t>
            </a:r>
            <a:endParaRPr kumimoji="1" lang="zh-CN" altLang="en-US" sz="1000" dirty="0"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12306834" y="349483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R255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G121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B0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12306834" y="1508953"/>
            <a:ext cx="648072" cy="648072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/>
          <p:cNvSpPr/>
          <p:nvPr userDrawn="1"/>
        </p:nvSpPr>
        <p:spPr>
          <a:xfrm>
            <a:off x="12306834" y="217027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 userDrawn="1"/>
        </p:nvSpPr>
        <p:spPr>
          <a:xfrm>
            <a:off x="12306834" y="1640469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R96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G96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B96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 userDrawn="1"/>
        </p:nvSpPr>
        <p:spPr>
          <a:xfrm>
            <a:off x="12306834" y="993050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R236</a:t>
            </a:r>
          </a:p>
          <a:p>
            <a:r>
              <a:rPr lang="en-US" altLang="zh-CN" sz="900" dirty="0"/>
              <a:t>G236</a:t>
            </a:r>
          </a:p>
          <a:p>
            <a:r>
              <a:rPr lang="en-US" altLang="zh-CN" sz="900" dirty="0"/>
              <a:t>B236</a:t>
            </a:r>
            <a:endParaRPr lang="zh-CN" altLang="en-US" sz="900" dirty="0"/>
          </a:p>
        </p:txBody>
      </p:sp>
      <p:sp>
        <p:nvSpPr>
          <p:cNvPr id="52" name="文本框 51"/>
          <p:cNvSpPr txBox="1"/>
          <p:nvPr userDrawn="1"/>
        </p:nvSpPr>
        <p:spPr>
          <a:xfrm>
            <a:off x="12306834" y="2308449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R255</a:t>
            </a:r>
          </a:p>
          <a:p>
            <a:r>
              <a:rPr lang="en-US" altLang="zh-CN" sz="900" dirty="0"/>
              <a:t>G255</a:t>
            </a:r>
          </a:p>
          <a:p>
            <a:r>
              <a:rPr lang="en-US" altLang="zh-CN" sz="900" dirty="0"/>
              <a:t>B255</a:t>
            </a:r>
            <a:endParaRPr lang="zh-CN" altLang="en-US" sz="900" dirty="0"/>
          </a:p>
        </p:txBody>
      </p:sp>
      <p:sp>
        <p:nvSpPr>
          <p:cNvPr id="53" name="矩形 52"/>
          <p:cNvSpPr/>
          <p:nvPr userDrawn="1"/>
        </p:nvSpPr>
        <p:spPr>
          <a:xfrm>
            <a:off x="12306834" y="5806617"/>
            <a:ext cx="648072" cy="648072"/>
          </a:xfrm>
          <a:prstGeom prst="rect">
            <a:avLst/>
          </a:prstGeom>
          <a:solidFill>
            <a:srgbClr val="2B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12306834" y="4701455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R85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G186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B190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12306834" y="5298786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R110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G146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B255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 userDrawn="1"/>
        </p:nvSpPr>
        <p:spPr>
          <a:xfrm>
            <a:off x="12306834" y="5940869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R43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G104</a:t>
            </a:r>
          </a:p>
          <a:p>
            <a:r>
              <a:rPr lang="en-US" altLang="zh-CN" sz="900" dirty="0">
                <a:solidFill>
                  <a:schemeClr val="bg1"/>
                </a:solidFill>
              </a:rPr>
              <a:t>B111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00" y="440227"/>
            <a:ext cx="927100" cy="109071"/>
          </a:xfrm>
          <a:prstGeom prst="rect">
            <a:avLst/>
          </a:prstGeom>
        </p:spPr>
      </p:pic>
      <p:sp>
        <p:nvSpPr>
          <p:cNvPr id="36" name="文本框 35"/>
          <p:cNvSpPr txBox="1"/>
          <p:nvPr userDrawn="1"/>
        </p:nvSpPr>
        <p:spPr>
          <a:xfrm>
            <a:off x="478155" y="6426200"/>
            <a:ext cx="100774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9897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密级：商密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979897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Ⅱ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79897"/>
                </a:solidFill>
                <a:effectLst/>
                <a:uLnTx/>
                <a:uFillTx/>
                <a:latin typeface="Helvetica" panose="020B0604020202030204"/>
                <a:ea typeface="微软雅黑" panose="020B0503020204020204" pitchFamily="34" charset="-122"/>
                <a:cs typeface="+mn-cs"/>
              </a:rPr>
              <a:t>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51" y="6438459"/>
            <a:ext cx="997769" cy="212957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765040" y="6426200"/>
            <a:ext cx="2812415" cy="297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zh-CN" sz="900" dirty="0">
                <a:solidFill>
                  <a:srgbClr val="979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SUNGROW.Commercial Secret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0606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06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06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06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06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0606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参赛队伍名称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5"/>
          </p:nvPr>
        </p:nvSpPr>
        <p:spPr>
          <a:xfrm>
            <a:off x="4580267" y="1800092"/>
            <a:ext cx="6267450" cy="50803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参赛队伍学校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XXX</a:t>
            </a:r>
            <a:endParaRPr lang="zh-CN" altLang="en-US" dirty="0"/>
          </a:p>
        </p:txBody>
      </p:sp>
      <p:sp>
        <p:nvSpPr>
          <p:cNvPr id="2" name="文本占位符 8">
            <a:extLst>
              <a:ext uri="{FF2B5EF4-FFF2-40B4-BE49-F238E27FC236}">
                <a16:creationId xmlns:a16="http://schemas.microsoft.com/office/drawing/2014/main" id="{39081148-048C-1460-30FB-C26D8D88F185}"/>
              </a:ext>
            </a:extLst>
          </p:cNvPr>
          <p:cNvSpPr txBox="1">
            <a:spLocks/>
          </p:cNvSpPr>
          <p:nvPr/>
        </p:nvSpPr>
        <p:spPr>
          <a:xfrm>
            <a:off x="1009752" y="2714492"/>
            <a:ext cx="6267450" cy="508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队伍成员、指导教师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创新点与加分项说明（最高</a:t>
            </a:r>
            <a:r>
              <a:rPr lang="en-US" altLang="zh-CN" dirty="0"/>
              <a:t>20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重点展示参赛作品的创新点和加分项目（参照评分标准）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02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3"/>
          <p:cNvSpPr txBox="1"/>
          <p:nvPr/>
        </p:nvSpPr>
        <p:spPr>
          <a:xfrm>
            <a:off x="492125" y="2717130"/>
            <a:ext cx="6006465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+mj-ea"/>
                <a:ea typeface="+mj-ea"/>
                <a:cs typeface="微软雅黑 Semibold" panose="020B0702040204020203" pitchFamily="34" charset="-12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/>
              <a:t>谢谢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3"/>
          <p:cNvSpPr txBox="1"/>
          <p:nvPr/>
        </p:nvSpPr>
        <p:spPr>
          <a:xfrm>
            <a:off x="5457166" y="2465122"/>
            <a:ext cx="2643565" cy="43116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拓扑方案选择</a:t>
            </a:r>
            <a:endParaRPr lang="en-US" altLang="zh-CN" dirty="0"/>
          </a:p>
        </p:txBody>
      </p:sp>
      <p:sp>
        <p:nvSpPr>
          <p:cNvPr id="18" name="文本占位符 3"/>
          <p:cNvSpPr txBox="1"/>
          <p:nvPr/>
        </p:nvSpPr>
        <p:spPr>
          <a:xfrm>
            <a:off x="5457166" y="3225217"/>
            <a:ext cx="2643565" cy="43116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详细设计分析</a:t>
            </a:r>
            <a:endParaRPr lang="en-US" altLang="zh-CN" dirty="0"/>
          </a:p>
        </p:txBody>
      </p:sp>
      <p:sp>
        <p:nvSpPr>
          <p:cNvPr id="19" name="文本占位符 3"/>
          <p:cNvSpPr txBox="1"/>
          <p:nvPr/>
        </p:nvSpPr>
        <p:spPr>
          <a:xfrm>
            <a:off x="5457166" y="3985312"/>
            <a:ext cx="2643565" cy="43116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仿真与实验结果</a:t>
            </a:r>
            <a:endParaRPr lang="en-US" altLang="zh-CN" dirty="0"/>
          </a:p>
        </p:txBody>
      </p:sp>
      <p:sp>
        <p:nvSpPr>
          <p:cNvPr id="20" name="文本占位符 2"/>
          <p:cNvSpPr txBox="1"/>
          <p:nvPr/>
        </p:nvSpPr>
        <p:spPr>
          <a:xfrm>
            <a:off x="5087818" y="3260814"/>
            <a:ext cx="790575" cy="4311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Helvetica" panose="020B06040202020302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21" name="文本占位符 2"/>
          <p:cNvSpPr txBox="1"/>
          <p:nvPr/>
        </p:nvSpPr>
        <p:spPr>
          <a:xfrm>
            <a:off x="5087818" y="4020274"/>
            <a:ext cx="790575" cy="4311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Helvetica" panose="020B06040202020302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占位符 2"/>
          <p:cNvSpPr txBox="1"/>
          <p:nvPr/>
        </p:nvSpPr>
        <p:spPr>
          <a:xfrm>
            <a:off x="5087818" y="4779734"/>
            <a:ext cx="790575" cy="4311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Helvetica" panose="020B06040202020302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占位符 3"/>
          <p:cNvSpPr txBox="1"/>
          <p:nvPr/>
        </p:nvSpPr>
        <p:spPr>
          <a:xfrm>
            <a:off x="5457166" y="4745407"/>
            <a:ext cx="2643565" cy="43116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创新点与加分项</a:t>
            </a:r>
            <a:endParaRPr lang="en-US" altLang="zh-CN" dirty="0"/>
          </a:p>
        </p:txBody>
      </p:sp>
      <p:sp>
        <p:nvSpPr>
          <p:cNvPr id="24" name="文本占位符 2"/>
          <p:cNvSpPr txBox="1"/>
          <p:nvPr/>
        </p:nvSpPr>
        <p:spPr>
          <a:xfrm>
            <a:off x="5087818" y="2501989"/>
            <a:ext cx="790272" cy="4305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Helvetica" panose="020B06040202020302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5" name="文本占位符 2"/>
          <p:cNvSpPr txBox="1"/>
          <p:nvPr/>
        </p:nvSpPr>
        <p:spPr>
          <a:xfrm>
            <a:off x="5087818" y="1742337"/>
            <a:ext cx="790272" cy="43135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2"/>
                </a:solidFill>
                <a:latin typeface="Helvetica" panose="020B06040202020302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6" name="文本占位符 3"/>
          <p:cNvSpPr txBox="1"/>
          <p:nvPr/>
        </p:nvSpPr>
        <p:spPr>
          <a:xfrm>
            <a:off x="5457166" y="1704835"/>
            <a:ext cx="2643565" cy="43135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团队介绍</a:t>
            </a:r>
            <a:endParaRPr lang="en-US" altLang="zh-CN" dirty="0"/>
          </a:p>
        </p:txBody>
      </p:sp>
      <p:sp>
        <p:nvSpPr>
          <p:cNvPr id="13" name="标题 1"/>
          <p:cNvSpPr txBox="1"/>
          <p:nvPr/>
        </p:nvSpPr>
        <p:spPr>
          <a:xfrm>
            <a:off x="5002795" y="389488"/>
            <a:ext cx="1233973" cy="4803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团队成员介绍</a:t>
            </a:r>
            <a:endParaRPr lang="en-US" altLang="zh-CN" dirty="0"/>
          </a:p>
          <a:p>
            <a:r>
              <a:rPr lang="zh-CN" altLang="en-US" dirty="0"/>
              <a:t>团队成员分工等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拓扑方案选择 （</a:t>
            </a:r>
            <a:r>
              <a:rPr lang="en-US" altLang="zh-CN" dirty="0"/>
              <a:t>15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根据题目输入规格，选择什么样的电路拓扑去实现？为何选择这种拓扑而不是其他的拓扑？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重点说明所选择拓扑和题目输入规格的适配性，以及和其它常见拓扑相对比的优势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16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系统方案选择（</a:t>
            </a:r>
            <a:r>
              <a:rPr lang="en-US" altLang="zh-CN" dirty="0"/>
              <a:t>10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画出系统方案框图并对各部分进行描述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14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详细设计分析（</a:t>
            </a:r>
            <a:r>
              <a:rPr lang="en-US" altLang="zh-CN" dirty="0"/>
              <a:t>30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根据输入规格和所选择的拓扑方案，说明电路关键参数的详细设计过程和关键器件选型：</a:t>
            </a:r>
            <a:endParaRPr lang="en-US" altLang="zh-CN" dirty="0"/>
          </a:p>
          <a:p>
            <a:r>
              <a:rPr lang="zh-CN" altLang="en-US" dirty="0"/>
              <a:t>例如：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变压器变比及设计选型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电感</a:t>
            </a:r>
            <a:r>
              <a:rPr lang="en-US" altLang="zh-CN" dirty="0"/>
              <a:t>/</a:t>
            </a:r>
            <a:r>
              <a:rPr lang="zh-CN" altLang="en-US" dirty="0"/>
              <a:t>电容选型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谐振腔参数（如有）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开关频率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谐振频率（如有）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开关器件选型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辅助电源方案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采样方案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zh-CN" altLang="en-US" dirty="0"/>
              <a:t> 损耗评估和散热设计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52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详细设计分析 </a:t>
            </a:r>
            <a:r>
              <a:rPr lang="en-US" altLang="zh-CN" dirty="0"/>
              <a:t>– </a:t>
            </a:r>
            <a:r>
              <a:rPr lang="zh-CN" altLang="en-US" dirty="0"/>
              <a:t>续（</a:t>
            </a:r>
            <a:r>
              <a:rPr lang="en-US" altLang="zh-CN" dirty="0"/>
              <a:t>25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根据输入规格和所选择的拓扑方案，说明电路控制方法的设计思路：</a:t>
            </a:r>
            <a:endParaRPr lang="en-US" altLang="zh-CN" dirty="0"/>
          </a:p>
          <a:p>
            <a:r>
              <a:rPr lang="zh-CN" altLang="en-US" dirty="0"/>
              <a:t>例如：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控制方式选择（</a:t>
            </a:r>
            <a:r>
              <a:rPr lang="en-US" altLang="zh-CN" dirty="0"/>
              <a:t>PWM</a:t>
            </a:r>
            <a:r>
              <a:rPr lang="zh-CN" altLang="en-US" dirty="0"/>
              <a:t>？移相？变频？）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稳态工作点选取方法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zh-CN" altLang="en-US" dirty="0"/>
              <a:t>控制框图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44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详细设计分析</a:t>
            </a:r>
            <a:r>
              <a:rPr lang="en-US" altLang="zh-CN" dirty="0"/>
              <a:t>-</a:t>
            </a:r>
            <a:r>
              <a:rPr lang="zh-CN" altLang="en-US" dirty="0"/>
              <a:t>附件（</a:t>
            </a:r>
            <a:r>
              <a:rPr lang="en-US" altLang="zh-CN" dirty="0"/>
              <a:t>10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原理图，损耗分析，关键器件规格选型计算书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89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仿真结果（</a:t>
            </a:r>
            <a:r>
              <a:rPr lang="en-US" altLang="zh-CN" dirty="0"/>
              <a:t>10</a:t>
            </a:r>
            <a:r>
              <a:rPr lang="zh-CN" altLang="en-US" dirty="0"/>
              <a:t>分）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各边界条件和额定情况下的仿真结果展示：</a:t>
            </a:r>
            <a:endParaRPr lang="en-US" altLang="zh-CN" dirty="0"/>
          </a:p>
          <a:p>
            <a:r>
              <a:rPr lang="zh-CN" altLang="en-US" dirty="0"/>
              <a:t>包含电压电流控制精度，效率，温升，负载调整率等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DA641C-B17E-4136-B66A-BE4927EA7F1E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440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c5dd8d0-310b-4f73-8d95-c2ee79c0aba9"/>
  <p:tag name="COMMONDATA" val="eyJoZGlkIjoiYjhmNTM3MWM3YWJkY2JhOWFkNmY2MDgwOGY4ZTdhZTEifQ=="/>
</p:tagLst>
</file>

<file path=ppt/theme/theme1.xml><?xml version="1.0" encoding="utf-8"?>
<a:theme xmlns:a="http://schemas.openxmlformats.org/drawingml/2006/main" name="阳光电源">
  <a:themeElements>
    <a:clrScheme name="自定义 1">
      <a:dk1>
        <a:srgbClr val="5F605F"/>
      </a:dk1>
      <a:lt1>
        <a:srgbClr val="FFFFFF"/>
      </a:lt1>
      <a:dk2>
        <a:srgbClr val="EBECEB"/>
      </a:dk2>
      <a:lt2>
        <a:srgbClr val="FF7901"/>
      </a:lt2>
      <a:accent1>
        <a:srgbClr val="EBECEB"/>
      </a:accent1>
      <a:accent2>
        <a:srgbClr val="EDB73F"/>
      </a:accent2>
      <a:accent3>
        <a:srgbClr val="54B144"/>
      </a:accent3>
      <a:accent4>
        <a:srgbClr val="54BABE"/>
      </a:accent4>
      <a:accent5>
        <a:srgbClr val="6D92FE"/>
      </a:accent5>
      <a:accent6>
        <a:srgbClr val="2A686F"/>
      </a:accent6>
      <a:hlink>
        <a:srgbClr val="FF7900"/>
      </a:hlink>
      <a:folHlink>
        <a:srgbClr val="5F605F"/>
      </a:folHlink>
    </a:clrScheme>
    <a:fontScheme name="自定义 6">
      <a:majorFont>
        <a:latin typeface="Helvetica"/>
        <a:ea typeface="微软雅黑"/>
        <a:cs typeface=""/>
      </a:majorFont>
      <a:minorFont>
        <a:latin typeface="Helvetic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327</Words>
  <Application>Microsoft Office PowerPoint</Application>
  <PresentationFormat>宽屏</PresentationFormat>
  <Paragraphs>58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微软雅黑</vt:lpstr>
      <vt:lpstr>Arial</vt:lpstr>
      <vt:lpstr>Helvetica</vt:lpstr>
      <vt:lpstr>阳光电源</vt:lpstr>
      <vt:lpstr>参赛队伍名称</vt:lpstr>
      <vt:lpstr>PowerPoint 演示文稿</vt:lpstr>
      <vt:lpstr>团队介绍</vt:lpstr>
      <vt:lpstr>拓扑方案选择 （15分）</vt:lpstr>
      <vt:lpstr>系统方案选择（10分）</vt:lpstr>
      <vt:lpstr>详细设计分析（30分）</vt:lpstr>
      <vt:lpstr>详细设计分析 – 续（25分）</vt:lpstr>
      <vt:lpstr>详细设计分析-附件（10分）</vt:lpstr>
      <vt:lpstr>仿真结果（10分）</vt:lpstr>
      <vt:lpstr>创新点与加分项说明（最高20分）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sungrow</dc:creator>
  <cp:lastModifiedBy>胡迪 Derek Hu-品牌中心</cp:lastModifiedBy>
  <cp:revision>111</cp:revision>
  <dcterms:created xsi:type="dcterms:W3CDTF">2022-11-01T14:36:00Z</dcterms:created>
  <dcterms:modified xsi:type="dcterms:W3CDTF">2024-06-25T10:16:27Z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83D3A6DF90E94D9DA02C5861F19E3D3A</vt:lpwstr>
  </property>
</Properties>
</file>